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"/>
  </p:notes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74"/>
  </p:normalViewPr>
  <p:slideViewPr>
    <p:cSldViewPr snapToGrid="0" snapToObjects="1">
      <p:cViewPr varScale="1">
        <p:scale>
          <a:sx n="94" d="100"/>
          <a:sy n="94" d="100"/>
        </p:scale>
        <p:origin x="73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74165D-EA76-B843-BA22-125360274E71}" type="datetimeFigureOut">
              <a:rPr kumimoji="1" lang="zh-CN" altLang="en-US" smtClean="0"/>
              <a:t>2021/8/8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EC0727-F3BD-954F-8B54-65D706569C7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319090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275C8A-36FA-874F-96DF-FFDF6EE380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18CCE20-20CB-6246-A2AA-01FD89C516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8607E72-F3B8-CB45-9281-892F4197C2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703CF-013D-2742-B85D-75367043BA56}" type="datetimeFigureOut">
              <a:rPr kumimoji="1" lang="zh-CN" altLang="en-US" smtClean="0"/>
              <a:t>2021/8/8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B50F479-1D50-444E-BB81-3ACD766026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0C701C6-8FE4-574B-BBA3-E07866726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F61D1-AFFA-8D41-924E-6DDB1B953D8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35821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340FAD-E09E-5C45-988E-5A8BAAF1D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03B8D52-B47D-2C41-A013-E8870FC08B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FA5094D-718C-6B4A-A0BF-84FEA6ABE7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703CF-013D-2742-B85D-75367043BA56}" type="datetimeFigureOut">
              <a:rPr kumimoji="1" lang="zh-CN" altLang="en-US" smtClean="0"/>
              <a:t>2021/8/8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5C00BCB-D5BD-8845-A513-BF21E39C2C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2FC2E67-EB6C-4B4B-B44C-31DAD7C2C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F61D1-AFFA-8D41-924E-6DDB1B953D8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447723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443479D4-58F5-9143-A2F7-E6589BC9010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7CBD03C-331A-9A4C-AC4A-EFE8AB8B48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50E1DD8-BA13-1646-B64E-9A9F8F8BC0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703CF-013D-2742-B85D-75367043BA56}" type="datetimeFigureOut">
              <a:rPr kumimoji="1" lang="zh-CN" altLang="en-US" smtClean="0"/>
              <a:t>2021/8/8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B0773E2-3B8B-B448-BF66-AE8FAAE35F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2DD6007-6384-E748-96CA-F020E063E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F61D1-AFFA-8D41-924E-6DDB1B953D8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867461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AD62B9-C61B-4741-B2A5-2747B5279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A128688-E04E-4442-9584-8493B2E6C2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441DCF0-8679-D447-81DB-3D00D8F5E0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703CF-013D-2742-B85D-75367043BA56}" type="datetimeFigureOut">
              <a:rPr kumimoji="1" lang="zh-CN" altLang="en-US" smtClean="0"/>
              <a:t>2021/8/8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4F8B037-C41F-F445-8EC9-39A56955C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38E485E-30D1-9540-8319-387A6FCA3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F61D1-AFFA-8D41-924E-6DDB1B953D8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810399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933449-62ED-AD43-BBA3-689B32F8B0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7F4BAAB-8C03-2448-8998-38FB806ABA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5C882AF-F621-484A-9351-0356E88291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703CF-013D-2742-B85D-75367043BA56}" type="datetimeFigureOut">
              <a:rPr kumimoji="1" lang="zh-CN" altLang="en-US" smtClean="0"/>
              <a:t>2021/8/8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A4E10ED-2F64-A248-9A91-1D452AF56C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777278A-8228-1F4B-8CD0-EC523FA70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F61D1-AFFA-8D41-924E-6DDB1B953D8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602307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172E08-0BB3-7C4A-91B6-D074BC328F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254956E-E67C-484B-9BC2-D52BBA687FE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09350A9-0067-8340-8585-CDFE159CE9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06C2952-8821-8D4E-8C11-F8108283EF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703CF-013D-2742-B85D-75367043BA56}" type="datetimeFigureOut">
              <a:rPr kumimoji="1" lang="zh-CN" altLang="en-US" smtClean="0"/>
              <a:t>2021/8/8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CFD5681-0CCC-7843-9691-BADD070239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ADC4823-4B0D-0A4E-809B-63F92C2B8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F61D1-AFFA-8D41-924E-6DDB1B953D8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802420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917B49-DA47-7448-9F56-1B86596CE0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01A25BF-FA48-5B44-9F29-387F77121D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A2E3878-6E3D-BB42-BA84-CEE6EDE2E3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E21C3C0-2427-D141-8A2D-5AADAFD6FED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E7C38FF-35F4-A142-8155-4E103A200D9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E1AEB512-30E7-0148-89C4-B19AF4A3BA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703CF-013D-2742-B85D-75367043BA56}" type="datetimeFigureOut">
              <a:rPr kumimoji="1" lang="zh-CN" altLang="en-US" smtClean="0"/>
              <a:t>2021/8/8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F70ABB0E-4A13-794E-9C17-58F9F8EE17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C12AE6E2-E61F-C642-91A1-2DF2DB8131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F61D1-AFFA-8D41-924E-6DDB1B953D8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937674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53C753-1D75-2F48-A393-0F6926E4E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4FE8774-AEEF-0A43-AB56-0C1ACC5150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703CF-013D-2742-B85D-75367043BA56}" type="datetimeFigureOut">
              <a:rPr kumimoji="1" lang="zh-CN" altLang="en-US" smtClean="0"/>
              <a:t>2021/8/8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3040644-09DE-DE42-B7B2-6E0C75D7F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30B1603-4F64-AE43-8E51-7B125695E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F61D1-AFFA-8D41-924E-6DDB1B953D8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761717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4AAD32E2-027D-084B-8DF9-E236066309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703CF-013D-2742-B85D-75367043BA56}" type="datetimeFigureOut">
              <a:rPr kumimoji="1" lang="zh-CN" altLang="en-US" smtClean="0"/>
              <a:t>2021/8/8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B54E8A68-F224-074F-8DEB-C7152E88B3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62240D7-5F9B-BF48-AC43-A3F1CDF92C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F61D1-AFFA-8D41-924E-6DDB1B953D8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416088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35B0CC-F10A-5542-B99E-58A753CDC6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1339377-710F-6744-AC56-B5701CC10B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F65EDA2-CFCC-B74C-8BD0-52D1BE3837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581143A-3040-CC4B-B681-EE72946106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703CF-013D-2742-B85D-75367043BA56}" type="datetimeFigureOut">
              <a:rPr kumimoji="1" lang="zh-CN" altLang="en-US" smtClean="0"/>
              <a:t>2021/8/8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F39B011-834A-C54E-A242-DD8B897014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0DC0B24-D4E4-1547-9637-FECF2F22B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F61D1-AFFA-8D41-924E-6DDB1B953D8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429811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1ABA2C-B91E-7F41-A421-84D6A6D62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F71DA865-E022-154D-9E4E-9EA155EB705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98DBBFD-C3A8-9644-97AA-A12A96A2DD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C9289E1-CC8C-F541-8C6D-9BCB903EE6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703CF-013D-2742-B85D-75367043BA56}" type="datetimeFigureOut">
              <a:rPr kumimoji="1" lang="zh-CN" altLang="en-US" smtClean="0"/>
              <a:t>2021/8/8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29AF76A-B9AE-CB44-BED8-126ECED4FF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FBB1C49-9B0A-7445-9EF5-00759660D4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F61D1-AFFA-8D41-924E-6DDB1B953D8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853317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0E110DC0-57BE-B548-8585-3C0174F6CA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3107F56-E43F-2245-BA51-F63373793E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57014D1-8F28-1A4D-9118-6F2BE8DBB1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0703CF-013D-2742-B85D-75367043BA56}" type="datetimeFigureOut">
              <a:rPr kumimoji="1" lang="zh-CN" altLang="en-US" smtClean="0"/>
              <a:t>2021/8/8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EEDEF21-907C-2B4A-AE3E-75F2EB4696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74679FB-D28F-7444-9B50-E9224E951D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0F61D1-AFFA-8D41-924E-6DDB1B953D8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963205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82B47D-2514-D244-8C72-267BED0F65D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CN" dirty="0"/>
              <a:t>Grid</a:t>
            </a:r>
            <a:r>
              <a:rPr kumimoji="1" lang="zh-CN" altLang="en-US" dirty="0"/>
              <a:t> </a:t>
            </a:r>
            <a:r>
              <a:rPr kumimoji="1" lang="en-US" altLang="zh-CN" dirty="0"/>
              <a:t>Network Experiments 1</a:t>
            </a:r>
            <a:endParaRPr kumimoji="1"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781B888-6AAF-C747-B581-ECEC7138FC2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zh-CN" altLang="en-US" dirty="0"/>
              <a:t>封钰震</a:t>
            </a:r>
            <a:endParaRPr kumimoji="1" lang="en-US" altLang="zh-CN" dirty="0"/>
          </a:p>
          <a:p>
            <a:r>
              <a:rPr kumimoji="1" lang="en-US" altLang="zh-CN" dirty="0"/>
              <a:t>2021/8/8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146127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96112F-7AE7-8147-A698-B672E1E75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Time consumed of each step</a:t>
            </a:r>
            <a:endParaRPr kumimoji="1" lang="zh-CN" altLang="en-US" dirty="0"/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0F24F4B3-A82E-5F44-B14A-DA8B9367947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46957887"/>
              </p:ext>
            </p:extLst>
          </p:nvPr>
        </p:nvGraphicFramePr>
        <p:xfrm>
          <a:off x="838200" y="1825625"/>
          <a:ext cx="10515597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0921">
                  <a:extLst>
                    <a:ext uri="{9D8B030D-6E8A-4147-A177-3AD203B41FA5}">
                      <a16:colId xmlns:a16="http://schemas.microsoft.com/office/drawing/2014/main" val="2192495794"/>
                    </a:ext>
                  </a:extLst>
                </a:gridCol>
                <a:gridCol w="1580921">
                  <a:extLst>
                    <a:ext uri="{9D8B030D-6E8A-4147-A177-3AD203B41FA5}">
                      <a16:colId xmlns:a16="http://schemas.microsoft.com/office/drawing/2014/main" val="1211966685"/>
                    </a:ext>
                  </a:extLst>
                </a:gridCol>
                <a:gridCol w="1580921">
                  <a:extLst>
                    <a:ext uri="{9D8B030D-6E8A-4147-A177-3AD203B41FA5}">
                      <a16:colId xmlns:a16="http://schemas.microsoft.com/office/drawing/2014/main" val="954861037"/>
                    </a:ext>
                  </a:extLst>
                </a:gridCol>
                <a:gridCol w="1580921">
                  <a:extLst>
                    <a:ext uri="{9D8B030D-6E8A-4147-A177-3AD203B41FA5}">
                      <a16:colId xmlns:a16="http://schemas.microsoft.com/office/drawing/2014/main" val="416269122"/>
                    </a:ext>
                  </a:extLst>
                </a:gridCol>
                <a:gridCol w="1580921">
                  <a:extLst>
                    <a:ext uri="{9D8B030D-6E8A-4147-A177-3AD203B41FA5}">
                      <a16:colId xmlns:a16="http://schemas.microsoft.com/office/drawing/2014/main" val="1035255937"/>
                    </a:ext>
                  </a:extLst>
                </a:gridCol>
                <a:gridCol w="1273080">
                  <a:extLst>
                    <a:ext uri="{9D8B030D-6E8A-4147-A177-3AD203B41FA5}">
                      <a16:colId xmlns:a16="http://schemas.microsoft.com/office/drawing/2014/main" val="1457835773"/>
                    </a:ext>
                  </a:extLst>
                </a:gridCol>
                <a:gridCol w="1337912">
                  <a:extLst>
                    <a:ext uri="{9D8B030D-6E8A-4147-A177-3AD203B41FA5}">
                      <a16:colId xmlns:a16="http://schemas.microsoft.com/office/drawing/2014/main" val="42379596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Network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OD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Taker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Match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Iteration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Step 0 / 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Step 1 / 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5416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30*30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5056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32772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0.488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0.453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76195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180*180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2000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191956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148530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108.342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4.285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02213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180</a:t>
                      </a:r>
                      <a:r>
                        <a:rPr lang="zh-CN" altLang="en-US" dirty="0"/>
                        <a:t>*</a:t>
                      </a:r>
                      <a:r>
                        <a:rPr lang="en-US" altLang="zh-CN" dirty="0"/>
                        <a:t>180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1e4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1e6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5.5e6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3212.923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83.358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1370191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1CC70172-7689-7F48-9F88-809C73DA3556}"/>
                  </a:ext>
                </a:extLst>
              </p:cNvPr>
              <p:cNvSpPr txBox="1"/>
              <p:nvPr/>
            </p:nvSpPr>
            <p:spPr>
              <a:xfrm>
                <a:off x="838200" y="3549016"/>
                <a:ext cx="4501169" cy="20508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dirty="0"/>
                  <a:t>Other parameters: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zh-CN" dirty="0"/>
                  <a:t>Pick-up time: 1s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zh-CN" dirty="0"/>
                  <a:t>Maximum detour distance: 5m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zh-CN" dirty="0"/>
                  <a:t>Search Radius: 5m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zh-CN" dirty="0"/>
                  <a:t>Speed: 1m/s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zh-CN" dirty="0"/>
                  <a:t>Demand rate of an OD: 0.5(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</m:acc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d>
                          <m:d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≤1</m:t>
                    </m:r>
                  </m:oMath>
                </a14:m>
                <a:r>
                  <a:rPr kumimoji="1" lang="en-US" altLang="zh-CN" dirty="0"/>
                  <a:t>)</a:t>
                </a:r>
              </a:p>
              <a:p>
                <a:r>
                  <a:rPr kumimoji="1" lang="en-US" altLang="zh-CN" dirty="0"/>
                  <a:t>Iteration Method: Gauss-Seidel Method</a:t>
                </a:r>
              </a:p>
            </p:txBody>
          </p:sp>
        </mc:Choice>
        <mc:Fallback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1CC70172-7689-7F48-9F88-809C73DA35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549016"/>
                <a:ext cx="4501169" cy="2050882"/>
              </a:xfrm>
              <a:prstGeom prst="rect">
                <a:avLst/>
              </a:prstGeom>
              <a:blipFill>
                <a:blip r:embed="rId2"/>
                <a:stretch>
                  <a:fillRect l="-1408" t="-1227" b="-36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25572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E5E5D0E0-5278-7D45-84BD-35806A88C1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2979" y="381000"/>
            <a:ext cx="4064000" cy="3048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FC07C3C-2638-4547-9D87-B434AF75E2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021" y="381000"/>
            <a:ext cx="4064000" cy="30480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E81A7E5-B37B-CF4B-8396-6343662048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5021" y="3429000"/>
            <a:ext cx="4064000" cy="3048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309EE5E-902E-FE48-B26A-E611EDBF8A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2979" y="3429000"/>
            <a:ext cx="4064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7059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0A0734-671B-9B43-8ED5-D1E5338E2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Experiment phenomena</a:t>
            </a:r>
            <a:endParaRPr kumimoji="1"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21C0B6AC-F4EF-3E46-8210-91FF6FA96FE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en-US" altLang="zh-CN" dirty="0"/>
                  <a:t>Number of iterations required to solve the fixed point problem is stable. When the initial point is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(0, 0, 0.5, 0.5, 0.5)</m:t>
                    </m:r>
                  </m:oMath>
                </a14:m>
                <a:r>
                  <a:rPr kumimoji="1" lang="en-US" altLang="zh-CN" dirty="0"/>
                  <a:t> for all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𝜂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zh-CN" dirty="0"/>
                  <a:t> and the stop condition is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=0.01</m:t>
                    </m:r>
                  </m:oMath>
                </a14:m>
                <a:r>
                  <a:rPr kumimoji="1" lang="en-US" altLang="zh-CN" dirty="0"/>
                  <a:t> , the number is around 25 although number of variables in the third experiment is very large(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7×</m:t>
                    </m:r>
                    <m:sSup>
                      <m:s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</m:oMath>
                </a14:m>
                <a:r>
                  <a:rPr kumimoji="1" lang="en-US" altLang="zh-CN" dirty="0"/>
                  <a:t>).</a:t>
                </a:r>
              </a:p>
              <a:p>
                <a:r>
                  <a:rPr kumimoji="1" lang="en-US" altLang="zh-CN" dirty="0"/>
                  <a:t>The majority of time is spent on the Step 0 and the fraction tends to increases when the problem becomes larger.</a:t>
                </a:r>
              </a:p>
              <a:p>
                <a:r>
                  <a:rPr kumimoji="1" lang="en-US" altLang="zh-CN" dirty="0"/>
                  <a:t>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d>
                          <m:d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</m:sub>
                    </m:sSub>
                  </m:oMath>
                </a14:m>
                <a:r>
                  <a:rPr kumimoji="1" lang="en-US" altLang="zh-CN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d>
                          <m:d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</m:sub>
                    </m:sSub>
                  </m:oMath>
                </a14:m>
                <a:r>
                  <a:rPr kumimoji="1" lang="en-US" altLang="zh-CN" dirty="0"/>
                  <a:t> become very small when link of the taker state gets closer to the destination(usually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−(50+)</m:t>
                        </m:r>
                      </m:sup>
                    </m:sSup>
                  </m:oMath>
                </a14:m>
                <a:r>
                  <a:rPr kumimoji="1" lang="en-US" altLang="zh-CN" dirty="0"/>
                  <a:t>).</a:t>
                </a:r>
                <a:endParaRPr kumimoji="1" lang="zh-CN" altLang="en-US" dirty="0"/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21C0B6AC-F4EF-3E46-8210-91FF6FA96FE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 r="-16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546558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413</TotalTime>
  <Words>206</Words>
  <Application>Microsoft Macintosh PowerPoint</Application>
  <PresentationFormat>宽屏</PresentationFormat>
  <Paragraphs>43</Paragraphs>
  <Slides>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</vt:i4>
      </vt:variant>
    </vt:vector>
  </HeadingPairs>
  <TitlesOfParts>
    <vt:vector size="9" baseType="lpstr">
      <vt:lpstr>等线</vt:lpstr>
      <vt:lpstr>等线 Light</vt:lpstr>
      <vt:lpstr>Arial</vt:lpstr>
      <vt:lpstr>Cambria Math</vt:lpstr>
      <vt:lpstr>Office 主题​​</vt:lpstr>
      <vt:lpstr>Grid Network Experiments 1</vt:lpstr>
      <vt:lpstr>Time consumed of each step</vt:lpstr>
      <vt:lpstr>PowerPoint 演示文稿</vt:lpstr>
      <vt:lpstr>Experiment phenomena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Grid Network Experiments</dc:title>
  <dc:creator>封钰震</dc:creator>
  <cp:lastModifiedBy>封钰震</cp:lastModifiedBy>
  <cp:revision>16</cp:revision>
  <dcterms:created xsi:type="dcterms:W3CDTF">2021-08-08T07:15:54Z</dcterms:created>
  <dcterms:modified xsi:type="dcterms:W3CDTF">2021-08-08T14:09:17Z</dcterms:modified>
</cp:coreProperties>
</file>